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9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70166-EF13-F34C-8894-832BCD46B681}" type="datetimeFigureOut">
              <a:rPr lang="en-US" smtClean="0"/>
              <a:t>3/5/14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3092-D93D-3140-A8D3-4120B4F57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103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70166-EF13-F34C-8894-832BCD46B681}" type="datetimeFigureOut">
              <a:rPr lang="en-US" smtClean="0"/>
              <a:t>3/5/14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3092-D93D-3140-A8D3-4120B4F57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479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70166-EF13-F34C-8894-832BCD46B681}" type="datetimeFigureOut">
              <a:rPr lang="en-US" smtClean="0"/>
              <a:t>3/5/14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3092-D93D-3140-A8D3-4120B4F57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984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70166-EF13-F34C-8894-832BCD46B681}" type="datetimeFigureOut">
              <a:rPr lang="en-US" smtClean="0"/>
              <a:t>3/5/14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3092-D93D-3140-A8D3-4120B4F57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69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70166-EF13-F34C-8894-832BCD46B681}" type="datetimeFigureOut">
              <a:rPr lang="en-US" smtClean="0"/>
              <a:t>3/5/14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3092-D93D-3140-A8D3-4120B4F57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153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70166-EF13-F34C-8894-832BCD46B681}" type="datetimeFigureOut">
              <a:rPr lang="en-US" smtClean="0"/>
              <a:t>3/5/14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3092-D93D-3140-A8D3-4120B4F57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025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70166-EF13-F34C-8894-832BCD46B681}" type="datetimeFigureOut">
              <a:rPr lang="en-US" smtClean="0"/>
              <a:t>3/5/14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3092-D93D-3140-A8D3-4120B4F57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590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70166-EF13-F34C-8894-832BCD46B681}" type="datetimeFigureOut">
              <a:rPr lang="en-US" smtClean="0"/>
              <a:t>3/5/14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3092-D93D-3140-A8D3-4120B4F57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35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70166-EF13-F34C-8894-832BCD46B681}" type="datetimeFigureOut">
              <a:rPr lang="en-US" smtClean="0"/>
              <a:t>3/5/14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3092-D93D-3140-A8D3-4120B4F57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662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70166-EF13-F34C-8894-832BCD46B681}" type="datetimeFigureOut">
              <a:rPr lang="en-US" smtClean="0"/>
              <a:t>3/5/14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3092-D93D-3140-A8D3-4120B4F57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70166-EF13-F34C-8894-832BCD46B681}" type="datetimeFigureOut">
              <a:rPr lang="en-US" smtClean="0"/>
              <a:t>3/5/14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3092-D93D-3140-A8D3-4120B4F57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409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70166-EF13-F34C-8894-832BCD46B681}" type="datetimeFigureOut">
              <a:rPr lang="en-US" smtClean="0"/>
              <a:t>3/5/14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83092-D93D-3140-A8D3-4120B4F57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065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603" y="653528"/>
            <a:ext cx="8497605" cy="537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327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0"/>
            <a:ext cx="88659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191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RSU14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 Teacher</dc:creator>
  <cp:lastModifiedBy>Student Teacher</cp:lastModifiedBy>
  <cp:revision>1</cp:revision>
  <dcterms:created xsi:type="dcterms:W3CDTF">2014-03-06T03:28:59Z</dcterms:created>
  <dcterms:modified xsi:type="dcterms:W3CDTF">2014-03-06T03:35:58Z</dcterms:modified>
</cp:coreProperties>
</file>